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4" r:id="rId4"/>
    <p:sldId id="1147" r:id="rId5"/>
    <p:sldId id="1148" r:id="rId6"/>
    <p:sldId id="1149" r:id="rId7"/>
    <p:sldId id="1150" r:id="rId8"/>
    <p:sldId id="1151" r:id="rId9"/>
    <p:sldId id="1145" r:id="rId10"/>
    <p:sldId id="1152" r:id="rId11"/>
    <p:sldId id="1146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522308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句意：我总是努力做到最好。此处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不定式结构作目的状语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be my best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为了做到最好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 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8437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句意：为什么他能变得如此成功？根据后文回答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reason is...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原因是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可知此处在询问原因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故此空填写疑问词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Messi never stops even if he loses matches or meets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2006, he got his foot hurt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he came back three months later and got three goals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match against Real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Madrid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fans all stood up and cheered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he become so successful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said, “The reason is that I’m always working hard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best, first for my team, for the fans, and to try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football is part of my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55046" y="2419238"/>
            <a:ext cx="732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why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103778" y="3020975"/>
            <a:ext cx="8258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 be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79865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26863"/>
            <a:ext cx="11485848" cy="2238241"/>
          </a:xfrm>
          <a:solidFill>
            <a:srgbClr val="E1F4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形容词最高级前面必须加定冠词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2.when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引导时间状语从句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做主句的时间状语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副词修饰限定形容词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且大多考查形容词后加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后缀构成副词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不定式结构作目的状语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要分析上下文关系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仔细推敲出目的关系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易错警示.eps" descr="id:21474881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8847" y="2060848"/>
            <a:ext cx="1740327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27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8678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介绍了足球巨星梅西的成长历程与成功秘诀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强调天赋、努力与坚持对成功的重要性。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112" y="1340768"/>
            <a:ext cx="10624189" cy="1145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049549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句意：梅西是世界上最伟大的足球明星之一。此处考查固定结构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＋形容词最高级＋复数名词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,great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的最高级为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greatest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最伟大的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且最高级前需加定冠词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the,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7770"/>
            <a:ext cx="11485848" cy="40907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或填入括号中所给单词的正确形式。</a:t>
            </a: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 a football fan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yes, you must know Lionel Andrés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Messi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not, it’s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meet him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Messi is one of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 stars in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born in Rosario, Argentina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June 24, 1987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father was a worker and his mother was a part-time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has two brothers and one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Messi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playing football for a local club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five years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he practiced more than seven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full of energy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精力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ran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greatly talented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 football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86894" y="2560448"/>
            <a:ext cx="158222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the</a:t>
            </a:r>
            <a:r>
              <a:rPr lang="en-US" altLang="zh-CN" sz="2200" dirty="0">
                <a:ea typeface="楷体" panose="02010609060101010101" pitchFamily="49" charset="-122"/>
              </a:rPr>
              <a:t> </a:t>
            </a:r>
            <a:r>
              <a:rPr lang="en-US" altLang="zh-CN" sz="2200" dirty="0"/>
              <a:t>greatest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310366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14957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句意：他出生于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1987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日。此空后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June 24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）为具体日期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具体日期前需用时间介词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 football fan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yes, you must know Lionel Andrés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not, it’s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meet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Messi is one of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 stars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born in Rosario, Argentina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June 24, 1987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father was a worker and his mother was a part-time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has two brothers and 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playing football for a local club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five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he practiced more than seven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full of energy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ran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greatly talented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 football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02918" y="2492896"/>
            <a:ext cx="5100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09066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99615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句意：他的母亲是一名兼职清洁工。根据上下文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此处表达梅西母亲的职业是一名兼职清洁工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,clean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的派生名词为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cleaner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清洁工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此空前有表单数的不定冠词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所以用名词单数形式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cleaner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92695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 football fan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yes, you must know Lionel Andrés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not, it’s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meet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Messi is one of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 stars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born in Rosario, Argentina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June 24, 1987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father was a worker and his mother was a part-time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has two brothers and 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playing football for a local club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five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he practiced more than seven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full of energy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ran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greatly talented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 football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06774" y="2854852"/>
            <a:ext cx="11400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cleaner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4416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13505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句意：梅西五岁时开始为当地俱乐部踢球。此处考查时间状语从句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引导时间状语从句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31603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 football fan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yes, you must know Lionel Andrés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not, it’s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meet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Messi is one of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 stars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born in Rosario, Argentina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June 24, 1987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father was a worker and his mother was a part-time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has two brothers and 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playing football for a local club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five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he practiced more than seven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full of energy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ran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greatly talented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 football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06974" y="3562343"/>
            <a:ext cx="8867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when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59798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13505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句意：他每天练习超过七个小时。此空前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后需用名词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的复数形式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31603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 football fan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yes, you must know Lionel Andrés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not, it’s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meet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Messi is one of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 stars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born in Rosario, Argentina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June 24, 1987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father was a worker and his mother was a part-time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has two brothers and 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playing football for a local club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five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he practiced more than seven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full of energy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ran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greatly talented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 football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22798" y="4125672"/>
            <a:ext cx="938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hours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37337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13505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句意：他在足球方面极具天赋。固定搭配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 talented in...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方面有天赋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31603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 football fan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yes, you must know Lionel Andrés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not, it’s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meet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Messi is one of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 stars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born in Rosario, Argentina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June 24, 1987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father was a worker and his mother was a part-time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has two brothers and 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playing football for a local club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five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he practiced more than seven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full of energy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ran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greatly talented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 football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70870" y="4667713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90321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522308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句意：他的球迷们都站起来并为他欢呼。此处是介宾结构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后需接代词宾格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,he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的宾格形式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8437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他的脚严重受伤。应用副词修饰动词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故需用副词修饰动词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hurt,bad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的副词形式为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严重地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Messi never stops even if he loses matches or meets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2006, he got his foot hurt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he came back three months later and got three goals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match against Real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Madrid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fans all stood up and cheered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he become so successful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said, “The reason is that I’m always working hard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best, first for my team, for the fans, and to try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football is part of my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14886" y="1347459"/>
            <a:ext cx="920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badly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486694" y="2500446"/>
            <a:ext cx="697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him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7513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760</Words>
  <Application>Microsoft Office PowerPoint</Application>
  <PresentationFormat>自定义</PresentationFormat>
  <Paragraphs>42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451</cp:revision>
  <dcterms:created xsi:type="dcterms:W3CDTF">2020-11-06T05:24:00Z</dcterms:created>
  <dcterms:modified xsi:type="dcterms:W3CDTF">2025-09-17T15:09:06Z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